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9926638" cy="6669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4"/>
    <p:restoredTop sz="94687"/>
  </p:normalViewPr>
  <p:slideViewPr>
    <p:cSldViewPr snapToGrid="0" snapToObjects="1">
      <p:cViewPr>
        <p:scale>
          <a:sx n="100" d="100"/>
          <a:sy n="100" d="100"/>
        </p:scale>
        <p:origin x="658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AFEE-2A5C-E04B-BE19-09A57679565B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0E4A6-ECAE-4D4F-9F4F-3561554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9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8" y="429763"/>
            <a:ext cx="9696602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408" y="263727"/>
            <a:ext cx="6642354" cy="1066457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- Monday 15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September</a:t>
            </a:r>
          </a:p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Week Commencing – Monday </a:t>
            </a: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6</a:t>
            </a:r>
            <a:r>
              <a:rPr lang="en-US" sz="2800" b="1" baseline="3000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 October 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104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Lamb Moussaka(GF)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Garlic Mushroom Pasta Bake (G)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Steamed rice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Nachos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Cauliflower florets.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 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89" y="163152"/>
            <a:ext cx="1812158" cy="120810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75049" y="1521715"/>
            <a:ext cx="8793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MONDAY</a:t>
            </a:r>
            <a:endParaRPr lang="en-US" sz="1400" b="1" dirty="0"/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2304967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</a:t>
            </a:r>
            <a:endParaRPr lang="en-GB" sz="4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Lorne Sausage &amp; Creamy Mash(G)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Quorn Sausage &amp; Creamy Mash(G)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Herb &amp; Onion Gravy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Roast Carrots.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4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Selection of home bakes.</a:t>
            </a:r>
            <a:endParaRPr lang="en-GB" sz="4000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1"/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99912" y="1521715"/>
            <a:ext cx="85850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endParaRPr lang="en-US" sz="1400" b="1" dirty="0"/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4129830" y="1860330"/>
            <a:ext cx="1869234" cy="4257666"/>
          </a:xfrm>
          <a:prstGeom prst="rect">
            <a:avLst/>
          </a:prstGeom>
        </p:spPr>
        <p:txBody>
          <a:bodyPr vert="horz" lIns="132080" tIns="66040" rIns="132080" bIns="66040" rtlCol="0" anchor="t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Chicken Tikka Curry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 Potato &amp; Paneer Curry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Basmati Rice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Homemade Baked Onion Bhaji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Sweetcorn.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9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9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95735" y="1521715"/>
            <a:ext cx="1137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WEDNESDAY</a:t>
            </a:r>
            <a:endParaRPr lang="en-US" sz="1400" b="1" dirty="0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5954693" y="1860330"/>
            <a:ext cx="1869234" cy="3854670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62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Dish of the Day (Halal)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Shepherds Pie (GF)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Plant based Shepherds Pie.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  <a:endParaRPr lang="en-GB" sz="1300" dirty="0">
              <a:solidFill>
                <a:schemeClr val="bg2">
                  <a:lumMod val="50000"/>
                </a:schemeClr>
              </a:solidFill>
              <a:latin typeface="Gill Sans MT" panose="020B0502020104020203" pitchFamily="34" charset="0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Cauliflower &amp; Broccoli Cheese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Savoy Cabbage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Garden Peas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Carrot batons.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Pasta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300" b="1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300" dirty="0">
                <a:solidFill>
                  <a:schemeClr val="bg2">
                    <a:lumMod val="50000"/>
                  </a:schemeClr>
                </a:solidFill>
                <a:latin typeface="Gill Sans MT" panose="020B0502020104020203" pitchFamily="34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1300" dirty="0">
                <a:solidFill>
                  <a:schemeClr val="bg2">
                    <a:lumMod val="50000"/>
                  </a:schemeClr>
                </a:solidFill>
                <a:latin typeface="Gill Sans MT"/>
              </a:rPr>
              <a:t>Selection of home bakes.</a:t>
            </a: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396740" y="1521715"/>
            <a:ext cx="9851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THURSDAY</a:t>
            </a:r>
            <a:endParaRPr lang="en-US" sz="1400" b="1" dirty="0"/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779556" y="1860330"/>
            <a:ext cx="1869234" cy="4141076"/>
          </a:xfrm>
          <a:prstGeom prst="rect">
            <a:avLst/>
          </a:prstGeom>
        </p:spPr>
        <p:txBody>
          <a:bodyPr vert="horz" lIns="132080" tIns="66040" rIns="132080" bIns="66040" rtlCol="0" anchor="t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Dish of the Day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Homemade battered Pollock.(G)(Fish)  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Vegetarian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Tomato &amp; Cheddar </a:t>
            </a:r>
            <a:r>
              <a:rPr lang="en-GB" sz="100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panini.(G)(D)</a:t>
            </a:r>
            <a:endParaRPr lang="en-GB" sz="1000" dirty="0">
              <a:solidFill>
                <a:schemeClr val="bg2">
                  <a:lumMod val="50000"/>
                </a:schemeClr>
              </a:solidFill>
              <a:latin typeface="Gill Sans MT"/>
              <a:ea typeface="Gill Sans MT" charset="0"/>
              <a:cs typeface="Gill Sans MT" charset="0"/>
            </a:endParaRP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Sides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Oven chips.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Mushy peas.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Chip shop curry sauce.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Broccoli florets.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Snack Option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Spud bar/ Homemade Soup &amp; Seeded bread.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Freshly Prepared Sandwiches with Traditional Meat, Vegetarian, Fish &amp; Halal Fillings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Dessert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Fresh Fruit or Flavoured Yoghurts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GB" sz="1000" dirty="0">
                <a:solidFill>
                  <a:schemeClr val="bg2">
                    <a:lumMod val="50000"/>
                  </a:schemeClr>
                </a:solidFill>
                <a:latin typeface="Gill Sans MT"/>
                <a:ea typeface="Gill Sans MT" charset="0"/>
                <a:cs typeface="Gill Sans MT" charset="0"/>
              </a:rPr>
              <a:t>Selection of home bakes.</a:t>
            </a:r>
          </a:p>
          <a:p>
            <a:pPr>
              <a:lnSpc>
                <a:spcPct val="100000"/>
              </a:lnSpc>
            </a:pPr>
            <a:r>
              <a:rPr lang="en-GB" sz="1000" b="1" dirty="0">
                <a:solidFill>
                  <a:schemeClr val="bg2">
                    <a:lumMod val="50000"/>
                  </a:schemeClr>
                </a:solidFill>
                <a:latin typeface="Gill Sans MT" charset="0"/>
                <a:ea typeface="Gill Sans MT" charset="0"/>
                <a:cs typeface="Gill Sans MT" charset="0"/>
              </a:rPr>
              <a:t>.</a:t>
            </a:r>
            <a:endParaRPr lang="en-US" sz="1000" b="1" dirty="0">
              <a:solidFill>
                <a:schemeClr val="bg2">
                  <a:lumMod val="50000"/>
                </a:schemeClr>
              </a:solidFill>
              <a:latin typeface="Gill Sans MT" charset="0"/>
              <a:ea typeface="Gill Sans MT" charset="0"/>
              <a:cs typeface="Gill Sans MT" charset="0"/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274501" y="1521715"/>
            <a:ext cx="712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FRIDAY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360</Words>
  <Application>Microsoft Office PowerPoint</Application>
  <PresentationFormat>A4 Paper (210x297 mm)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Hughes</dc:creator>
  <cp:lastModifiedBy>Huddersfield Grammar</cp:lastModifiedBy>
  <cp:revision>217</cp:revision>
  <cp:lastPrinted>2022-05-10T11:39:23Z</cp:lastPrinted>
  <dcterms:created xsi:type="dcterms:W3CDTF">2018-09-20T08:57:04Z</dcterms:created>
  <dcterms:modified xsi:type="dcterms:W3CDTF">2025-07-09T10:53:59Z</dcterms:modified>
</cp:coreProperties>
</file>