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6" r:id="rId5"/>
  </p:sldIdLst>
  <p:sldSz cx="9906000" cy="6858000" type="A4"/>
  <p:notesSz cx="9525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4"/>
    <p:restoredTop sz="94687"/>
  </p:normalViewPr>
  <p:slideViewPr>
    <p:cSldViewPr snapToGrid="0" snapToObjects="1">
      <p:cViewPr>
        <p:scale>
          <a:sx n="100" d="100"/>
          <a:sy n="100" d="100"/>
        </p:scale>
        <p:origin x="658" y="-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09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8" y="429763"/>
            <a:ext cx="9696602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6408" y="263727"/>
            <a:ext cx="6642354" cy="1066457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Week Commencing - Monday 8</a:t>
            </a:r>
            <a:r>
              <a:rPr lang="en-US" sz="28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September</a:t>
            </a:r>
          </a:p>
          <a:p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Week Commencing – Monday  29</a:t>
            </a:r>
            <a:r>
              <a:rPr lang="en-US" sz="28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September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80104" y="1860330"/>
            <a:ext cx="1869234" cy="4141076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700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Dish of the Day (Halal)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Beef Ragu Lasagna. 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Med veg Lasagna.(VG)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Garlic infused bread.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Broccoli florets.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Roasted med veg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Garden peas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Pasta bar/ Homemade soup &amp; Seeded bread.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Freshly Prepared Sandwiches with Traditional Meat, Vegetarian, Fish &amp; Halal Fillings 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Selection of home bakes.</a:t>
            </a: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89" y="163152"/>
            <a:ext cx="1812158" cy="120810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975049" y="1521715"/>
            <a:ext cx="8793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MONDAY</a:t>
            </a:r>
            <a:endParaRPr lang="en-US" sz="1400" b="1" dirty="0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2304967" y="1860330"/>
            <a:ext cx="1869234" cy="4141076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250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Dish of the Day (Halal)</a:t>
            </a:r>
            <a:endParaRPr lang="en-GB" sz="4000" b="1" dirty="0">
              <a:solidFill>
                <a:schemeClr val="bg2">
                  <a:lumMod val="50000"/>
                </a:schemeClr>
              </a:solidFill>
              <a:latin typeface="Gill Sans MT" charset="0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Lamb &amp; Chickpea Slow Braised Curry</a:t>
            </a:r>
          </a:p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Pitta Bread Pizza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Sides.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Wholegrain cous cous.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Flat Bread.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Pizza topping of the day.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Carrot batons.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Steamed savoy cabbage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Sweetcorn.</a:t>
            </a:r>
          </a:p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Spud bar/ Homemade soup &amp; Seeded bread.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Selection of home bakes.</a:t>
            </a:r>
            <a:endParaRPr lang="en-GB" sz="4000" dirty="0">
              <a:solidFill>
                <a:schemeClr val="bg2">
                  <a:lumMod val="50000"/>
                </a:schemeClr>
              </a:solidFill>
              <a:latin typeface="Gill Sans MT" charset="0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US" sz="1300" dirty="0">
                <a:solidFill>
                  <a:schemeClr val="bg1"/>
                </a:solidFill>
                <a:latin typeface="Gill Sans MT" charset="0"/>
                <a:ea typeface="Gill Sans MT" charset="0"/>
                <a:cs typeface="Gill Sans MT" charset="0"/>
              </a:rPr>
              <a:t>.</a:t>
            </a: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99912" y="1521715"/>
            <a:ext cx="8585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TUESDAY</a:t>
            </a:r>
            <a:endParaRPr lang="en-US" sz="1400" b="1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4129830" y="1860330"/>
            <a:ext cx="1869234" cy="4257666"/>
          </a:xfrm>
          <a:prstGeom prst="rect">
            <a:avLst/>
          </a:prstGeom>
        </p:spPr>
        <p:txBody>
          <a:bodyPr vert="horz" lIns="132080" tIns="66040" rIns="132080" bIns="66040" rtlCol="0" anchor="t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Dish of the Day (Halal)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Chinese Chicken Curry.</a:t>
            </a:r>
          </a:p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Singapore  stir fry noodles,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Brown rice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Prawn crackers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Broccoli florets.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Baby corn</a:t>
            </a:r>
          </a:p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Pasta bar/ Homemade soup &amp; Seeded bread.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Selection of home bakes.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495735" y="1521715"/>
            <a:ext cx="11374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WEDNESDAY</a:t>
            </a:r>
            <a:endParaRPr lang="en-US" sz="1400" b="1" dirty="0"/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5954693" y="1860330"/>
            <a:ext cx="1869234" cy="3854670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625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Dish of the Day 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American Hotdog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Vegan Hotdog or Mac &amp; Cheese.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Gill Sans MT" panose="020B0502020104020203" pitchFamily="34" charset="0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Cajun New Potatoes.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Beetroot Slaw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Green beans.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Carrot batons.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Spud bar/ Homemade soup &amp; Seeded bread.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Selection of home bakes.</a:t>
            </a:r>
            <a:endParaRPr lang="en-US" sz="1300" dirty="0">
              <a:solidFill>
                <a:schemeClr val="bg2">
                  <a:lumMod val="50000"/>
                </a:schemeClr>
              </a:solidFill>
              <a:latin typeface="Gill Sans MT"/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396740" y="1521715"/>
            <a:ext cx="9851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THURSDAY</a:t>
            </a:r>
            <a:endParaRPr lang="en-US" sz="1400" b="1" dirty="0"/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7779556" y="1860330"/>
            <a:ext cx="1869234" cy="4141076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775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Dish of the Day (Halal)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Butcher's Beef Burger &amp; Piri Piri chicken wings.</a:t>
            </a: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Southern style Quorn burger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Oven chips.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Fried Onions.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Corn on the cob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Garden peas.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Broccoli florets.</a:t>
            </a: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Pasta bar/ Homemade soup &amp; Seeded bread.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Selection of home bakes..</a:t>
            </a:r>
            <a:endParaRPr lang="en-GB" sz="1000" dirty="0">
              <a:solidFill>
                <a:schemeClr val="bg2">
                  <a:lumMod val="50000"/>
                </a:schemeClr>
              </a:solidFill>
              <a:latin typeface="Gill Sans MT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.</a:t>
            </a:r>
            <a:endParaRPr lang="en-US" sz="1000" b="1" dirty="0">
              <a:solidFill>
                <a:schemeClr val="bg2">
                  <a:lumMod val="50000"/>
                </a:schemeClr>
              </a:solidFill>
              <a:latin typeface="Gill Sans MT" charset="0"/>
              <a:ea typeface="Gill Sans MT" charset="0"/>
              <a:cs typeface="Gill Sans MT" charset="0"/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274501" y="1521715"/>
            <a:ext cx="7126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FRIDAY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041146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EDF752E31AE840801F77E4177AA657" ma:contentTypeVersion="5" ma:contentTypeDescription="Create a new document." ma:contentTypeScope="" ma:versionID="b3bf665e0c07a3b5d169a1c74abf0af7">
  <xsd:schema xmlns:xsd="http://www.w3.org/2001/XMLSchema" xmlns:xs="http://www.w3.org/2001/XMLSchema" xmlns:p="http://schemas.microsoft.com/office/2006/metadata/properties" xmlns:ns3="65f3692e-2eaf-4b0b-b180-3d8765a9ba88" targetNamespace="http://schemas.microsoft.com/office/2006/metadata/properties" ma:root="true" ma:fieldsID="f74f4ea15739c5a29d73349e1dba4bd9" ns3:_="">
    <xsd:import namespace="65f3692e-2eaf-4b0b-b180-3d8765a9ba8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f3692e-2eaf-4b0b-b180-3d8765a9ba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22FDF1A-8888-4BB8-A0D2-EDE2C4B7AA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8C6A85-9FAD-4783-B0F9-3E608F93CB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f3692e-2eaf-4b0b-b180-3d8765a9ba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0601CAE-E413-42A0-8BD4-520B055DEBA0}">
  <ds:schemaRefs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65f3692e-2eaf-4b0b-b180-3d8765a9ba88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366</Words>
  <Application>Microsoft Office PowerPoint</Application>
  <PresentationFormat>A4 Paper (210x297 mm)</PresentationFormat>
  <Paragraphs>103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Hughes</dc:creator>
  <cp:lastModifiedBy>Huddersfield Grammar</cp:lastModifiedBy>
  <cp:revision>220</cp:revision>
  <cp:lastPrinted>2024-07-04T10:32:35Z</cp:lastPrinted>
  <dcterms:created xsi:type="dcterms:W3CDTF">2018-09-20T08:57:04Z</dcterms:created>
  <dcterms:modified xsi:type="dcterms:W3CDTF">2025-07-09T10:54:03Z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0x01010081EDF752E31AE840801F77E4177AA657</vt:lpwstr>
  </property>
</Properties>
</file>