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9906000" cy="6858000" type="A4"/>
  <p:notesSz cx="9525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4"/>
    <p:restoredTop sz="94687"/>
  </p:normalViewPr>
  <p:slideViewPr>
    <p:cSldViewPr snapToGrid="0" snapToObjects="1">
      <p:cViewPr>
        <p:scale>
          <a:sx n="100" d="100"/>
          <a:sy n="100" d="100"/>
        </p:scale>
        <p:origin x="658" y="-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dersfield Grammar" userId="594c6f3f-4a6d-4ec9-8cfa-fc896e82d432" providerId="ADAL" clId="{18EBB502-6796-4982-9FDB-407C8D260D3D}"/>
    <pc:docChg chg="custSel modSld">
      <pc:chgData name="Huddersfield Grammar" userId="594c6f3f-4a6d-4ec9-8cfa-fc896e82d432" providerId="ADAL" clId="{18EBB502-6796-4982-9FDB-407C8D260D3D}" dt="2025-07-09T09:58:23.152" v="252" actId="20577"/>
      <pc:docMkLst>
        <pc:docMk/>
      </pc:docMkLst>
      <pc:sldChg chg="modSp mod">
        <pc:chgData name="Huddersfield Grammar" userId="594c6f3f-4a6d-4ec9-8cfa-fc896e82d432" providerId="ADAL" clId="{18EBB502-6796-4982-9FDB-407C8D260D3D}" dt="2025-07-09T09:58:23.152" v="252" actId="20577"/>
        <pc:sldMkLst>
          <pc:docMk/>
          <pc:sldMk cId="1041146900" sldId="256"/>
        </pc:sldMkLst>
        <pc:spChg chg="mod">
          <ac:chgData name="Huddersfield Grammar" userId="594c6f3f-4a6d-4ec9-8cfa-fc896e82d432" providerId="ADAL" clId="{18EBB502-6796-4982-9FDB-407C8D260D3D}" dt="2025-07-09T09:58:23.152" v="252" actId="20577"/>
          <ac:spMkLst>
            <pc:docMk/>
            <pc:sldMk cId="1041146900" sldId="256"/>
            <ac:spMk id="5" creationId="{00000000-0000-0000-0000-000000000000}"/>
          </ac:spMkLst>
        </pc:spChg>
        <pc:spChg chg="mod">
          <ac:chgData name="Huddersfield Grammar" userId="594c6f3f-4a6d-4ec9-8cfa-fc896e82d432" providerId="ADAL" clId="{18EBB502-6796-4982-9FDB-407C8D260D3D}" dt="2025-07-09T09:56:08.221" v="169" actId="20577"/>
          <ac:spMkLst>
            <pc:docMk/>
            <pc:sldMk cId="1041146900" sldId="256"/>
            <ac:spMk id="16" creationId="{00000000-0000-0000-0000-000000000000}"/>
          </ac:spMkLst>
        </pc:spChg>
        <pc:spChg chg="mod">
          <ac:chgData name="Huddersfield Grammar" userId="594c6f3f-4a6d-4ec9-8cfa-fc896e82d432" providerId="ADAL" clId="{18EBB502-6796-4982-9FDB-407C8D260D3D}" dt="2025-07-09T09:54:50.006" v="87" actId="27636"/>
          <ac:spMkLst>
            <pc:docMk/>
            <pc:sldMk cId="1041146900" sldId="256"/>
            <ac:spMk id="18" creationId="{00000000-0000-0000-0000-000000000000}"/>
          </ac:spMkLst>
        </pc:spChg>
        <pc:spChg chg="mod">
          <ac:chgData name="Huddersfield Grammar" userId="594c6f3f-4a6d-4ec9-8cfa-fc896e82d432" providerId="ADAL" clId="{18EBB502-6796-4982-9FDB-407C8D260D3D}" dt="2025-07-09T09:55:04.692" v="104" actId="20577"/>
          <ac:spMkLst>
            <pc:docMk/>
            <pc:sldMk cId="1041146900" sldId="256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1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September 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22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September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Lamb Meatballs, slow braised with sundried tomatoes. 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 Tomato &amp; Red Pepper Bake.(</a:t>
            </a: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GF)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Spaghetti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Garlic Focaccia,,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Green beans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Baby corn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Spud bar 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Chicken  Shawarma.(GF)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Mac &amp; Cheese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Wholegrain pittas.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Stir fry Veg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Minted yoghurt.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Chilli Con Carne.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Smokey Five Bean Chilli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Vegetable Rice.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Homemade Guacamole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Tortilla chips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5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Thyme Roasted Chicken. 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Vegan Sausage. (VG).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Yorkshire pudding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Cauliflower Cheese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Onion gravy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Creamy mash..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Homemade battered pollock or Salmon Fishcakes.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Tomato &amp; Cheddar panini or pitta bread pizza.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Mushy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Chip shop curry sauce.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EDF752E31AE840801F77E4177AA657" ma:contentTypeVersion="5" ma:contentTypeDescription="Create a new document." ma:contentTypeScope="" ma:versionID="b3bf665e0c07a3b5d169a1c74abf0af7">
  <xsd:schema xmlns:xsd="http://www.w3.org/2001/XMLSchema" xmlns:xs="http://www.w3.org/2001/XMLSchema" xmlns:p="http://schemas.microsoft.com/office/2006/metadata/properties" xmlns:ns3="65f3692e-2eaf-4b0b-b180-3d8765a9ba88" targetNamespace="http://schemas.microsoft.com/office/2006/metadata/properties" ma:root="true" ma:fieldsID="f74f4ea15739c5a29d73349e1dba4bd9" ns3:_="">
    <xsd:import namespace="65f3692e-2eaf-4b0b-b180-3d8765a9ba8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f3692e-2eaf-4b0b-b180-3d8765a9ba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DE20E3-BDD9-4E14-93CE-C36A3C96B1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f3692e-2eaf-4b0b-b180-3d8765a9ba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625ED-7BD7-494A-A580-A13058369A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CE9819-8B6C-4FCD-A9BD-E51B5BA3D96D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65f3692e-2eaf-4b0b-b180-3d8765a9ba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371</Words>
  <Application>Microsoft Office PowerPoint</Application>
  <PresentationFormat>A4 Paper (210x297 mm)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Huddersfield Grammar</cp:lastModifiedBy>
  <cp:revision>215</cp:revision>
  <cp:lastPrinted>2024-07-04T10:29:54Z</cp:lastPrinted>
  <dcterms:created xsi:type="dcterms:W3CDTF">2018-09-20T08:57:04Z</dcterms:created>
  <dcterms:modified xsi:type="dcterms:W3CDTF">2025-07-09T09:58:29Z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0x01010081EDF752E31AE840801F77E4177AA657</vt:lpwstr>
  </property>
</Properties>
</file>