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906000" cy="6858000" type="A4"/>
  <p:notesSz cx="9926638" cy="6669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4"/>
    <p:restoredTop sz="94687"/>
  </p:normalViewPr>
  <p:slideViewPr>
    <p:cSldViewPr snapToGrid="0" snapToObjects="1">
      <p:cViewPr varScale="1">
        <p:scale>
          <a:sx n="82" d="100"/>
          <a:sy n="82" d="100"/>
        </p:scale>
        <p:origin x="12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AFEE-2A5C-E04B-BE19-09A57679565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8" y="429763"/>
            <a:ext cx="9696602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408" y="263727"/>
            <a:ext cx="6642354" cy="10664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- Monday 3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June</a:t>
            </a:r>
          </a:p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– Monday 24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June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0104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Day(Halal)</a:t>
            </a:r>
          </a:p>
          <a:p>
            <a:pPr>
              <a:lnSpc>
                <a:spcPct val="100000"/>
              </a:lnSpc>
            </a:pPr>
            <a:r>
              <a:rPr lang="en-GB" sz="130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Chicken Tikka curry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.(GF)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Spinach &amp; potato curry.(GF)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Steamed rice,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Naan bread,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Spud bar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89" y="163152"/>
            <a:ext cx="1812158" cy="120810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75049" y="1521715"/>
            <a:ext cx="879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MONDAY</a:t>
            </a:r>
            <a:endParaRPr lang="en-US" sz="1400" b="1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304967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2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(Halal)</a:t>
            </a:r>
            <a:endParaRPr lang="en-GB" sz="4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 chilli chicken noodles.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Stir fry veg noodles.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Spring rolls,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Baby corn.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Selection of home bakes.</a:t>
            </a:r>
            <a:endParaRPr lang="en-GB" sz="4000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1"/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99912" y="1521715"/>
            <a:ext cx="858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TUESDAY</a:t>
            </a:r>
            <a:endParaRPr lang="en-US" sz="1400" b="1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129830" y="1860330"/>
            <a:ext cx="1869234" cy="4257666"/>
          </a:xfrm>
          <a:prstGeom prst="rect">
            <a:avLst/>
          </a:prstGeom>
        </p:spPr>
        <p:txBody>
          <a:bodyPr vert="horz" lIns="132080" tIns="66040" rIns="132080" bIns="6604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Chilli con carne (GF)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Mature cheddar mac &amp; cheese.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Vegetable rice..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Tortilla chips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Sweetcorn.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5735" y="1521715"/>
            <a:ext cx="1137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WEDNESDAY</a:t>
            </a:r>
            <a:endParaRPr lang="en-US" sz="1400" b="1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5954693" y="1860330"/>
            <a:ext cx="1869234" cy="3854670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6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Herb roasted Beef Topside (GF)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Quorn sausage (VG).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Yorkshire pudding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Onion gravy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Garlic &amp; rosemary potatoes.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Carrot batons.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96740" y="1521715"/>
            <a:ext cx="9851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THURSDAY</a:t>
            </a:r>
            <a:endParaRPr lang="en-US" sz="1400" b="1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779556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8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Battered Haddock.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Tomato &amp; Cheddar panini.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Oven chips.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Mushy peas.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Chip shop curry sauce.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  <a:endParaRPr lang="en-GB" sz="1000" dirty="0">
              <a:solidFill>
                <a:schemeClr val="bg2">
                  <a:lumMod val="50000"/>
                </a:schemeClr>
              </a:solidFill>
              <a:latin typeface="Gill Sans MT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274501" y="1521715"/>
            <a:ext cx="712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4114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323</Words>
  <Application>Microsoft Office PowerPoint</Application>
  <PresentationFormat>A4 Paper (210x297 mm)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Hughes</dc:creator>
  <cp:lastModifiedBy>Lewis Myzak</cp:lastModifiedBy>
  <cp:revision>203</cp:revision>
  <cp:lastPrinted>2022-05-10T11:39:23Z</cp:lastPrinted>
  <dcterms:created xsi:type="dcterms:W3CDTF">2018-09-20T08:57:04Z</dcterms:created>
  <dcterms:modified xsi:type="dcterms:W3CDTF">2024-05-23T11:03:16Z</dcterms:modified>
</cp:coreProperties>
</file>